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18"/>
  </p:notesMasterIdLst>
  <p:sldIdLst>
    <p:sldId id="256" r:id="rId2"/>
    <p:sldId id="262" r:id="rId3"/>
    <p:sldId id="263" r:id="rId4"/>
    <p:sldId id="274" r:id="rId5"/>
    <p:sldId id="264" r:id="rId6"/>
    <p:sldId id="265" r:id="rId7"/>
    <p:sldId id="270" r:id="rId8"/>
    <p:sldId id="269" r:id="rId9"/>
    <p:sldId id="266" r:id="rId10"/>
    <p:sldId id="272" r:id="rId11"/>
    <p:sldId id="277" r:id="rId12"/>
    <p:sldId id="273" r:id="rId13"/>
    <p:sldId id="280" r:id="rId14"/>
    <p:sldId id="278" r:id="rId15"/>
    <p:sldId id="279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488A8-92B0-493C-A380-846FB8495C3B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E2D1A-C0B4-4965-9F2D-7F34C707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3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63F8B75-41C9-4DF7-8194-AF7008291C85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3B618EF-771A-45EA-8EF9-4DC85209B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3.jp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9072" y="1052736"/>
            <a:ext cx="5105400" cy="3384376"/>
          </a:xfrm>
        </p:spPr>
        <p:txBody>
          <a:bodyPr/>
          <a:lstStyle/>
          <a:p>
            <a:r>
              <a:rPr lang="ru-RU" i="1" dirty="0" smtClean="0"/>
              <a:t>БЫТОВАЯ ХИМИЯ – </a:t>
            </a:r>
            <a:r>
              <a:rPr lang="ru-RU" sz="2800" i="1" dirty="0" smtClean="0"/>
              <a:t>ВРЕД ИЛИ ПОЛЬЗА?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360000">
            <a:off x="3210583" y="4574508"/>
            <a:ext cx="4836456" cy="1233781"/>
          </a:xfrm>
        </p:spPr>
        <p:txBody>
          <a:bodyPr>
            <a:noAutofit/>
          </a:bodyPr>
          <a:lstStyle/>
          <a:p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045544" cy="33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МОЮЩИЕ </a:t>
            </a:r>
            <a:r>
              <a:rPr lang="ru-RU" sz="4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СРЕДСТВА</a:t>
            </a:r>
            <a:endParaRPr lang="ru-RU" sz="4400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479" y="-633650"/>
            <a:ext cx="7384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6" y="2204864"/>
            <a:ext cx="2304256" cy="255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821">
            <a:off x="3545737" y="521212"/>
            <a:ext cx="2904200" cy="310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59" y="6381328"/>
            <a:ext cx="233677" cy="23367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07" y="5774883"/>
            <a:ext cx="330460" cy="331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463171"/>
            <a:ext cx="112578" cy="11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53" y="6284402"/>
            <a:ext cx="178060" cy="1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077904"/>
            <a:ext cx="205680" cy="206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56176" y="6381328"/>
            <a:ext cx="246856" cy="2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42049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ttp://dimmax.su/files/images/articles/stiralnye-poroschk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56679"/>
            <a:ext cx="5542336" cy="41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m-kant.ru/upload/iblock/204/ea9e8ca4-9621-11e2-b193-84c9b27dba00_5d13fbec-21e5-11e3-9bd0-0015174d9b51.resiz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484784"/>
            <a:ext cx="3676898" cy="36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torg.kaluga.ru/images/product_images/popup_images/501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2993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tatic9.depositphotos.com/1177973/1236/i/450/depositphotos_12363111-Cleaning-surface-in-bright-gloves-with-sponge-and-cleaning-product-on-whit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55" y="2046614"/>
            <a:ext cx="2900089" cy="41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264696" cy="1296144"/>
          </a:xfrm>
        </p:spPr>
        <p:txBody>
          <a:bodyPr/>
          <a:lstStyle/>
          <a:p>
            <a:r>
              <a:rPr lang="ru-RU" sz="4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ОСВЕЖИТЕЛИ ВОЗДУХА</a:t>
            </a:r>
            <a:endParaRPr lang="ru-RU" sz="4400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136339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656"/>
            <a:ext cx="2592288" cy="194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403108"/>
            <a:ext cx="3878009" cy="269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http://www.xn--b1adee7afapo.xn--p1ai/components/com_jshopping/files/img_categories/2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5" y="1178267"/>
            <a:ext cx="5203063" cy="52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krasnodar.pulscen.ru/system/images/product/015/024/660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351" y="188640"/>
            <a:ext cx="3949858" cy="39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0-tub-ru.yandex.net/i?id=179676715-6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55" y="1196752"/>
            <a:ext cx="436224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dn.stpulscen.ru/system/images/product/015/408/576_mediu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72" y="2163569"/>
            <a:ext cx="3024336" cy="35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Лекарства</a:t>
            </a:r>
            <a:endParaRPr lang="ru-RU" dirty="0"/>
          </a:p>
        </p:txBody>
      </p:sp>
      <p:pic>
        <p:nvPicPr>
          <p:cNvPr id="9220" name="Picture 4" descr="http://www.donbass.ua/multimedia/images/news/original/2013/04/30/lekar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810000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freecity.lv/userfiles/else/s/1372677918_20130701142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560441" cy="34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Градусники</a:t>
            </a:r>
            <a:endParaRPr lang="ru-RU" dirty="0"/>
          </a:p>
        </p:txBody>
      </p:sp>
      <p:pic>
        <p:nvPicPr>
          <p:cNvPr id="10244" name="Picture 4" descr="http://www.happyhome.ru/pimages/description/8928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034132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istonie.net/wp-content/uploads/2013/07/temperatu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26" y="739923"/>
            <a:ext cx="6087073" cy="33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</a:t>
            </a:r>
            <a:r>
              <a:rPr lang="ru-RU" i="1" dirty="0" smtClean="0">
                <a:solidFill>
                  <a:srgbClr val="FFC000"/>
                </a:solidFill>
              </a:rPr>
              <a:t>П</a:t>
            </a:r>
            <a:r>
              <a:rPr lang="ru-RU" i="1" dirty="0" smtClean="0">
                <a:solidFill>
                  <a:srgbClr val="00B050"/>
                </a:solidFill>
              </a:rPr>
              <a:t>А</a:t>
            </a:r>
            <a:r>
              <a:rPr lang="ru-RU" i="1" dirty="0" smtClean="0">
                <a:solidFill>
                  <a:srgbClr val="00B0F0"/>
                </a:solidFill>
              </a:rPr>
              <a:t>С</a:t>
            </a:r>
            <a:r>
              <a:rPr lang="ru-RU" i="1" dirty="0" smtClean="0">
                <a:solidFill>
                  <a:srgbClr val="7030A0"/>
                </a:solidFill>
              </a:rPr>
              <a:t>И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</a:t>
            </a:r>
            <a:r>
              <a:rPr lang="ru-RU" i="1" dirty="0" smtClean="0">
                <a:solidFill>
                  <a:srgbClr val="00B050"/>
                </a:solidFill>
              </a:rPr>
              <a:t>О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В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И</a:t>
            </a:r>
            <a:r>
              <a:rPr lang="ru-RU" i="1" dirty="0" smtClean="0">
                <a:solidFill>
                  <a:srgbClr val="00B050"/>
                </a:solidFill>
              </a:rPr>
              <a:t>М</a:t>
            </a:r>
            <a:r>
              <a:rPr lang="ru-RU" i="1" dirty="0" smtClean="0">
                <a:solidFill>
                  <a:srgbClr val="FFC000"/>
                </a:solidFill>
              </a:rPr>
              <a:t>А</a:t>
            </a:r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</a:t>
            </a:r>
            <a:r>
              <a:rPr lang="ru-RU" i="1" dirty="0" smtClean="0">
                <a:solidFill>
                  <a:srgbClr val="7030A0"/>
                </a:solidFill>
              </a:rPr>
              <a:t>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!</a:t>
            </a:r>
            <a:r>
              <a:rPr lang="ru-RU" i="1" dirty="0" smtClean="0">
                <a:solidFill>
                  <a:srgbClr val="92D050"/>
                </a:solidFill>
              </a:rPr>
              <a:t>!</a:t>
            </a:r>
            <a:endParaRPr lang="ru-RU" i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3810000" cy="454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12280"/>
            <a:ext cx="3763892" cy="432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5301208"/>
            <a:ext cx="1031809" cy="1112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8" y="-22264"/>
            <a:ext cx="1481920" cy="148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3408">
            <a:off x="7675133" y="1408581"/>
            <a:ext cx="1228643" cy="121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3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41440" cy="1368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Что такое бытовая химия?</a:t>
            </a:r>
            <a:endParaRPr lang="ru-RU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0768"/>
            <a:ext cx="7467600" cy="35283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Средства личной гигиены</a:t>
            </a:r>
          </a:p>
          <a:p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i="1" dirty="0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осметика</a:t>
            </a:r>
          </a:p>
          <a:p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i="1" dirty="0">
                <a:solidFill>
                  <a:schemeClr val="bg2">
                    <a:lumMod val="50000"/>
                  </a:schemeClr>
                </a:solidFill>
              </a:rPr>
              <a:t>М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оющие средства</a:t>
            </a:r>
          </a:p>
          <a:p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Освежители воздуха и др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4000" i="1" smtClean="0">
                <a:solidFill>
                  <a:schemeClr val="bg2">
                    <a:lumMod val="50000"/>
                  </a:schemeClr>
                </a:solidFill>
              </a:rPr>
              <a:t>Лекарства</a:t>
            </a:r>
            <a:endParaRPr lang="ru-RU" sz="40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Средства личной гигиены</a:t>
            </a:r>
            <a:endParaRPr lang="ru-RU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 sz="2000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omanfaq.ru/uploads/posts/2013-12/1386427601_pravila-lichnoy-gigieny-i-zdorov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" y="1556792"/>
            <a:ext cx="4671541" cy="188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0-tub-ru.yandex.net/i?id=440360117-1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16" y="1476081"/>
            <a:ext cx="3382534" cy="27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6-tub-ru.yandex.net/i?id=174870885-5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4095"/>
            <a:ext cx="4392488" cy="27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m6-tub-ru.yandex.net/i?id=1095379937-55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80563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55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Шампуни</a:t>
            </a:r>
            <a:endParaRPr lang="ru-RU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31" y="1412776"/>
            <a:ext cx="3211889" cy="325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570"/>
            <a:ext cx="2520280" cy="363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5993" y="95826"/>
            <a:ext cx="1154245" cy="1168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6399">
            <a:off x="2422623" y="367877"/>
            <a:ext cx="1481571" cy="1134502"/>
          </a:xfrm>
          <a:prstGeom prst="rect">
            <a:avLst/>
          </a:prstGeom>
        </p:spPr>
      </p:pic>
      <p:pic>
        <p:nvPicPr>
          <p:cNvPr id="1026" name="Picture 2" descr="http://www.kosmetika-torg.ru/image/cache/data/printsessa/98794-800x8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16" y="2644170"/>
            <a:ext cx="3078625" cy="34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Средства ухода за зубами</a:t>
            </a:r>
            <a:endParaRPr lang="ru-RU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9416"/>
            <a:ext cx="7488832" cy="4846320"/>
          </a:xfrm>
        </p:spPr>
        <p:txBody>
          <a:bodyPr/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kern="0" dirty="0">
                <a:solidFill>
                  <a:srgbClr val="000000"/>
                </a:solidFill>
                <a:latin typeface="Arial"/>
              </a:rPr>
              <a:t> </a:t>
            </a:r>
            <a:endParaRPr lang="ru-RU" sz="2000" kern="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kern="0" dirty="0">
                <a:solidFill>
                  <a:srgbClr val="000000"/>
                </a:solidFill>
                <a:latin typeface="Comic Sans MS" pitchFamily="66" charset="0"/>
              </a:rPr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21518"/>
            <a:ext cx="6048672" cy="5168225"/>
          </a:xfrm>
          <a:prstGeom prst="rect">
            <a:avLst/>
          </a:prstGeom>
        </p:spPr>
      </p:pic>
      <p:pic>
        <p:nvPicPr>
          <p:cNvPr id="4098" name="Picture 2" descr="http://im3-tub-ru.yandex.net/i?id=475576928-4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85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9696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27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8" y="1696797"/>
            <a:ext cx="3014638" cy="423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23928" y="2564904"/>
            <a:ext cx="2448272" cy="3561259"/>
          </a:xfrm>
        </p:spPr>
        <p:txBody>
          <a:bodyPr/>
          <a:lstStyle/>
          <a:p>
            <a:pPr marL="0" indent="0">
              <a:buNone/>
            </a:pPr>
            <a:r>
              <a:rPr lang="ru-RU" kern="0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427">
            <a:off x="3336900" y="113853"/>
            <a:ext cx="3346634" cy="16588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4" y="96596"/>
            <a:ext cx="1501248" cy="146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im3-tub-ru.yandex.net/i?id=567155421-15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07" y="1257350"/>
            <a:ext cx="2625080" cy="22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megakot.ru/pictures/zubnaya_pasta_gelevaya_drakosha_yabloko_60_ml_00047946_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09" y="2492896"/>
            <a:ext cx="287251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437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5604896" cy="1442674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+mn-ea"/>
                <a:cs typeface="+mn-cs"/>
              </a:rPr>
              <a:t>Косметика</a:t>
            </a:r>
            <a:endParaRPr lang="ru-RU" sz="3200" b="0" i="1" cap="none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85123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8799"/>
            <a:ext cx="2768565" cy="233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0" y="786217"/>
            <a:ext cx="874225" cy="778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05064"/>
            <a:ext cx="3665215" cy="245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3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0"/>
            <a:ext cx="5598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rgbClr val="800080"/>
                </a:solidFill>
                <a:latin typeface="Comic Sans MS" pitchFamily="66" charset="0"/>
              </a:rPr>
              <a:t>.</a:t>
            </a:r>
            <a:endParaRPr lang="ru-RU" sz="2000" kern="0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3" name="Picture 10" descr="826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486160"/>
            <a:ext cx="3924176" cy="289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de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84806"/>
            <a:ext cx="3671888" cy="2808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88032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58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мыло</a:t>
            </a:r>
            <a:endParaRPr lang="ru-RU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82341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3" y="3121306"/>
            <a:ext cx="3312368" cy="2905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5" y="572694"/>
            <a:ext cx="2166888" cy="27579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2" y="764704"/>
            <a:ext cx="328042" cy="315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80" y="1030219"/>
            <a:ext cx="561200" cy="45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86" y="750006"/>
            <a:ext cx="420295" cy="37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8454"/>
            <a:ext cx="164306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7" y="288454"/>
            <a:ext cx="328613" cy="31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595023"/>
            <a:ext cx="269982" cy="2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57" y="4149080"/>
            <a:ext cx="164306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90" y="4460261"/>
            <a:ext cx="16430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01651" y="3960949"/>
            <a:ext cx="164306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10962" y="4332057"/>
            <a:ext cx="146525" cy="1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2" y="2132856"/>
            <a:ext cx="328613" cy="31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3" y="2577753"/>
            <a:ext cx="328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3" y="3132318"/>
            <a:ext cx="328613" cy="31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32" y="167322"/>
            <a:ext cx="328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244" y="4058890"/>
            <a:ext cx="161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53" y="4173307"/>
            <a:ext cx="323850" cy="31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37" y="855875"/>
            <a:ext cx="177831" cy="17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71797"/>
            <a:ext cx="171450" cy="16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59" y="524991"/>
            <a:ext cx="164306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82" y="912523"/>
            <a:ext cx="214526" cy="21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18" y="201162"/>
            <a:ext cx="1123729" cy="112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www.zolotaya-ribka.ru/images/catalogue/items/42312010-10-06-12-04-07_big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11" y="3288318"/>
            <a:ext cx="3559005" cy="27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856</TotalTime>
  <Words>57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Sketchbook</vt:lpstr>
      <vt:lpstr>БЫТОВАЯ ХИМИЯ – ВРЕД ИЛИ ПОЛЬЗА?</vt:lpstr>
      <vt:lpstr>Что такое бытовая химия?</vt:lpstr>
      <vt:lpstr> Средства личной гигиены</vt:lpstr>
      <vt:lpstr>Шампуни</vt:lpstr>
      <vt:lpstr>Средства ухода за зубами</vt:lpstr>
      <vt:lpstr> </vt:lpstr>
      <vt:lpstr>Косметика</vt:lpstr>
      <vt:lpstr>Презентация PowerPoint</vt:lpstr>
      <vt:lpstr>мыло</vt:lpstr>
      <vt:lpstr> МОЮЩИЕ СРЕДСТВА</vt:lpstr>
      <vt:lpstr>Презентация PowerPoint</vt:lpstr>
      <vt:lpstr>ОСВЕЖИТЕЛИ ВОЗДУХА</vt:lpstr>
      <vt:lpstr>Презентация PowerPoint</vt:lpstr>
      <vt:lpstr>Лекарства</vt:lpstr>
      <vt:lpstr>Градусники</vt:lpstr>
      <vt:lpstr>СПАСИБО ЗА ВНИМАНИЕ!!</vt:lpstr>
    </vt:vector>
  </TitlesOfParts>
  <Company>KOMP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БЫТОВАЯ ХИМИЯ</dc:title>
  <dc:creator>GYPNORION</dc:creator>
  <cp:lastModifiedBy>Людмила</cp:lastModifiedBy>
  <cp:revision>61</cp:revision>
  <dcterms:created xsi:type="dcterms:W3CDTF">2012-11-19T11:06:55Z</dcterms:created>
  <dcterms:modified xsi:type="dcterms:W3CDTF">2014-06-02T06:30:41Z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2010579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